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43A9-0DD5-4414-A585-F97DE75FCF56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083D-059C-4D87-9622-39203E962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Сложение отрицательных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А1. Найдите сумму чисел -15  и -21</a:t>
            </a:r>
            <a:endParaRPr lang="ru-RU" dirty="0"/>
          </a:p>
        </p:txBody>
      </p:sp>
      <p:sp>
        <p:nvSpPr>
          <p:cNvPr id="12" name="TIMER"/>
          <p:cNvSpPr/>
          <p:nvPr/>
        </p:nvSpPr>
        <p:spPr>
          <a:xfrm>
            <a:off x="7236296" y="51816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 dirty="0"/>
          </a:p>
        </p:txBody>
      </p:sp>
      <p:sp>
        <p:nvSpPr>
          <p:cNvPr id="13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Проголовал:13</a:t>
            </a:r>
            <a:endParaRPr lang="ru-RU" sz="1600" b="1"/>
          </a:p>
        </p:txBody>
      </p:sp>
      <p:sp>
        <p:nvSpPr>
          <p:cNvPr id="14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sp>
        <p:nvSpPr>
          <p:cNvPr id="9" name="optionText"/>
          <p:cNvSpPr txBox="1"/>
          <p:nvPr/>
        </p:nvSpPr>
        <p:spPr>
          <a:xfrm>
            <a:off x="3347864" y="980728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4000" dirty="0" smtClean="0"/>
              <a:t>-36</a:t>
            </a:r>
            <a:endParaRPr lang="ru-RU" sz="4000" dirty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4000" dirty="0" smtClean="0"/>
              <a:t>36</a:t>
            </a:r>
            <a:endParaRPr lang="ru-RU" sz="4000" dirty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4000" dirty="0" smtClean="0"/>
              <a:t>- 6</a:t>
            </a:r>
            <a:endParaRPr lang="ru-RU" sz="4000" dirty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4000" dirty="0" smtClean="0"/>
              <a:t> 6</a:t>
            </a:r>
            <a:endParaRPr lang="ru-RU" sz="4000" dirty="0"/>
          </a:p>
        </p:txBody>
      </p:sp>
      <p:pic>
        <p:nvPicPr>
          <p:cNvPr id="91" name="pic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340768"/>
            <a:ext cx="5080000" cy="36957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А2. Первое слагаемое – 23, второе слагаемое – 37. Найдите сумму.</a:t>
            </a:r>
            <a:endParaRPr lang="ru-RU" dirty="0"/>
          </a:p>
        </p:txBody>
      </p:sp>
      <p:sp>
        <p:nvSpPr>
          <p:cNvPr id="14" name="optionText"/>
          <p:cNvSpPr txBox="1"/>
          <p:nvPr/>
        </p:nvSpPr>
        <p:spPr>
          <a:xfrm>
            <a:off x="1403648" y="18669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4350" indent="-514350">
              <a:buAutoNum type="arabicParenR"/>
            </a:pPr>
            <a:r>
              <a:rPr lang="ru-RU" sz="4800" dirty="0" smtClean="0"/>
              <a:t>60</a:t>
            </a:r>
            <a:endParaRPr lang="ru-RU" sz="4800" dirty="0"/>
          </a:p>
          <a:p>
            <a:pPr marL="514350" indent="-514350">
              <a:buAutoNum type="arabicParenR"/>
            </a:pPr>
            <a:r>
              <a:rPr lang="ru-RU" sz="4800" dirty="0"/>
              <a:t>- </a:t>
            </a:r>
            <a:r>
              <a:rPr lang="ru-RU" sz="4800" dirty="0" smtClean="0"/>
              <a:t>60</a:t>
            </a:r>
            <a:endParaRPr lang="ru-RU" sz="4800" dirty="0"/>
          </a:p>
          <a:p>
            <a:pPr marL="514350" indent="-514350">
              <a:buAutoNum type="arabicParenR"/>
            </a:pPr>
            <a:r>
              <a:rPr lang="ru-RU" sz="4800" dirty="0" smtClean="0"/>
              <a:t>- 14</a:t>
            </a:r>
            <a:endParaRPr lang="ru-RU" sz="4800" dirty="0"/>
          </a:p>
          <a:p>
            <a:pPr marL="514350" indent="-514350">
              <a:buAutoNum type="arabicParenR"/>
            </a:pPr>
            <a:r>
              <a:rPr lang="ru-RU" sz="4800" dirty="0" smtClean="0"/>
              <a:t>14</a:t>
            </a:r>
            <a:endParaRPr lang="ru-RU" sz="4800" dirty="0"/>
          </a:p>
        </p:txBody>
      </p:sp>
      <p:sp>
        <p:nvSpPr>
          <p:cNvPr id="17" name="TIMER"/>
          <p:cNvSpPr/>
          <p:nvPr/>
        </p:nvSpPr>
        <p:spPr>
          <a:xfrm>
            <a:off x="7092280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8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Проголовал:14</a:t>
            </a:r>
            <a:endParaRPr lang="ru-RU" sz="1600" b="1"/>
          </a:p>
        </p:txBody>
      </p:sp>
      <p:sp>
        <p:nvSpPr>
          <p:cNvPr id="19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7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r>
              <a:rPr lang="ru-RU" dirty="0" smtClean="0"/>
              <a:t>А3. Вычислите: -13 + ( - 24)</a:t>
            </a: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2051720" y="16288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4350" indent="-514350">
              <a:buAutoNum type="arabicParenR"/>
            </a:pPr>
            <a:r>
              <a:rPr lang="ru-RU" sz="4400" dirty="0"/>
              <a:t>- </a:t>
            </a:r>
            <a:r>
              <a:rPr lang="ru-RU" sz="4400" dirty="0" smtClean="0"/>
              <a:t>11</a:t>
            </a:r>
            <a:endParaRPr lang="ru-RU" sz="4400" dirty="0"/>
          </a:p>
          <a:p>
            <a:pPr marL="514350" indent="-514350">
              <a:buAutoNum type="arabicParenR"/>
            </a:pPr>
            <a:r>
              <a:rPr lang="ru-RU" sz="4400" dirty="0"/>
              <a:t>1</a:t>
            </a:r>
            <a:r>
              <a:rPr lang="ru-RU" sz="4400" dirty="0" smtClean="0"/>
              <a:t>1</a:t>
            </a:r>
            <a:endParaRPr lang="ru-RU" sz="4400" dirty="0"/>
          </a:p>
          <a:p>
            <a:pPr marL="514350" indent="-514350">
              <a:buAutoNum type="arabicParenR"/>
            </a:pPr>
            <a:r>
              <a:rPr lang="ru-RU" sz="4400" dirty="0" smtClean="0"/>
              <a:t>37</a:t>
            </a:r>
            <a:endParaRPr lang="ru-RU" sz="4400" dirty="0"/>
          </a:p>
          <a:p>
            <a:pPr marL="514350" indent="-514350">
              <a:buAutoNum type="arabicParenR"/>
            </a:pPr>
            <a:r>
              <a:rPr lang="ru-RU" sz="4400" dirty="0"/>
              <a:t>- </a:t>
            </a:r>
            <a:r>
              <a:rPr lang="ru-RU" sz="4400" dirty="0" smtClean="0"/>
              <a:t>37</a:t>
            </a:r>
            <a:endParaRPr lang="ru-RU" sz="4400" dirty="0"/>
          </a:p>
        </p:txBody>
      </p:sp>
      <p:sp>
        <p:nvSpPr>
          <p:cNvPr id="9" name="TIMER"/>
          <p:cNvSpPr/>
          <p:nvPr/>
        </p:nvSpPr>
        <p:spPr>
          <a:xfrm>
            <a:off x="6290632" y="5121729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Проголовал:14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2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А4. Число – 7 изменили на – 5. Какое число получилось?</a:t>
            </a:r>
            <a:endParaRPr lang="ru-RU" dirty="0"/>
          </a:p>
        </p:txBody>
      </p:sp>
      <p:sp>
        <p:nvSpPr>
          <p:cNvPr id="6" name="optionText"/>
          <p:cNvSpPr txBox="1"/>
          <p:nvPr/>
        </p:nvSpPr>
        <p:spPr>
          <a:xfrm>
            <a:off x="1259632" y="1340768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4800" dirty="0" smtClean="0"/>
              <a:t>12</a:t>
            </a:r>
            <a:endParaRPr lang="ru-RU" sz="4800" dirty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4800" dirty="0" smtClean="0"/>
              <a:t>- 12</a:t>
            </a:r>
            <a:endParaRPr lang="ru-RU" sz="4800" dirty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4800" dirty="0"/>
              <a:t>2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4800" dirty="0"/>
              <a:t>- </a:t>
            </a:r>
            <a:r>
              <a:rPr lang="ru-RU" sz="4800" dirty="0" smtClean="0"/>
              <a:t>2</a:t>
            </a:r>
            <a:endParaRPr lang="ru-RU" sz="4800" dirty="0"/>
          </a:p>
        </p:txBody>
      </p:sp>
      <p:sp>
        <p:nvSpPr>
          <p:cNvPr id="9" name="TIMER"/>
          <p:cNvSpPr/>
          <p:nvPr/>
        </p:nvSpPr>
        <p:spPr>
          <a:xfrm>
            <a:off x="7236296" y="48641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0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Проголовал:14</a:t>
            </a:r>
            <a:endParaRPr lang="ru-RU" sz="1600" b="1"/>
          </a:p>
        </p:txBody>
      </p:sp>
      <p:sp>
        <p:nvSpPr>
          <p:cNvPr id="11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12" name="pic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5080000" cy="369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А5. Пусть </a:t>
            </a:r>
            <a:r>
              <a:rPr lang="ru-RU" i="1" dirty="0" smtClean="0"/>
              <a:t>а</a:t>
            </a:r>
            <a:r>
              <a:rPr lang="ru-RU" dirty="0" smtClean="0"/>
              <a:t> положительное число. Сравните: - </a:t>
            </a:r>
            <a:r>
              <a:rPr lang="en-US" i="1" dirty="0" smtClean="0"/>
              <a:t>b</a:t>
            </a:r>
            <a:r>
              <a:rPr lang="ru-RU" dirty="0" smtClean="0"/>
              <a:t> и  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877864"/>
              </p:ext>
            </p:extLst>
          </p:nvPr>
        </p:nvGraphicFramePr>
        <p:xfrm>
          <a:off x="6309360" y="695022"/>
          <a:ext cx="1008112" cy="86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4" imgW="164880" imgH="253800" progId="Equation.3">
                  <p:embed/>
                </p:oleObj>
              </mc:Choice>
              <mc:Fallback>
                <p:oleObj name="Формула" r:id="rId4" imgW="164880" imgH="253800" progId="Equation.3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360" y="695022"/>
                        <a:ext cx="1008112" cy="861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MER"/>
          <p:cNvSpPr/>
          <p:nvPr/>
        </p:nvSpPr>
        <p:spPr>
          <a:xfrm>
            <a:off x="6781800" y="4088493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Проголовал:14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sp>
        <p:nvSpPr>
          <p:cNvPr id="7" name="optionText"/>
          <p:cNvSpPr txBox="1"/>
          <p:nvPr/>
        </p:nvSpPr>
        <p:spPr>
          <a:xfrm>
            <a:off x="1259632" y="1556792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marL="342900" indent="-342900">
              <a:buAutoNum type="arabicParenR"/>
            </a:pPr>
            <a:r>
              <a:rPr lang="en-US" sz="4800" dirty="0"/>
              <a:t>&lt;</a:t>
            </a:r>
          </a:p>
          <a:p>
            <a:pPr marL="342900" indent="-342900">
              <a:buAutoNum type="arabicParenR"/>
            </a:pPr>
            <a:r>
              <a:rPr lang="en-US" sz="4800" dirty="0"/>
              <a:t>&lt;</a:t>
            </a:r>
          </a:p>
          <a:p>
            <a:pPr marL="342900" indent="-342900">
              <a:buAutoNum type="arabicParenR"/>
            </a:pPr>
            <a:r>
              <a:rPr lang="en-US" sz="4800" dirty="0" smtClean="0"/>
              <a:t>=</a:t>
            </a:r>
            <a:endParaRPr lang="ru-RU" sz="4800" dirty="0"/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5080000" cy="21082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56fe6d1-9f7c-4b9f-be43-a979e63b9d2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SLIDE_ISRESPONSED" val="1"/>
  <p:tag name="ARS_SLIDE_DUENO" val="30"/>
  <p:tag name="ARS_SLIDE_PARTICIPANTNUM" val="30"/>
  <p:tag name="ARS_SLIDE_SUBMITNUM" val="0"/>
  <p:tag name="ARS_SLIDE_CORRECTNUM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PICTRUE_SHOWBYHAND" val="0"/>
  <p:tag name="ARS_CHOICE_OPTIONLIMIT" val="1"/>
  <p:tag name="ARS_RESPONSEPARA_CANVOTE" val="cvAll"/>
  <p:tag name="ARS_RESPONSEPARA_NAMEMODE" val="1"/>
  <p:tag name="ARS_KEYPADPARA_SUBMITMODE" val="1"/>
  <p:tag name="ARS_KEYPADPARA_MODIFYMODE" val="0"/>
  <p:tag name="ARS_CHOICE_OPTIONCOUNT" val="4"/>
  <p:tag name="ARS_CHOICE_SCOREMODE" val="0"/>
  <p:tag name="ARS_CHOICE_SCOREWRONG" val="0"/>
  <p:tag name="ARS_CHOICE_SCOREOPTIONZERO" val="0"/>
  <p:tag name="ARS_KEYPADPARA_OPTIONMODE" val="0"/>
  <p:tag name="ARS_SLIDE_OPTIONTEXT" val="Опция1&#10;Опция2&#10;Опция3&#10;Опция4"/>
  <p:tag name="ARS_SLIDE_OPTIONTEXT_SHAPEID" val="9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PICTURE_HEIGHT_BAR" val="291"/>
  <p:tag name="ARS_PICTURE_LEFT_BAR" val="233,0644"/>
  <p:tag name="ARS_PICTURE_TOP_BAR" val="82,8926"/>
  <p:tag name="ARS_PICTURE_WIDTH_BAR" val="400"/>
  <p:tag name="ARS_CHOICE_CORRECTANSWER" val="1"/>
  <p:tag name="ARS_CHOICE_SCORERIGHT" val="1"/>
  <p:tag name="ARS_SLIDE_ISRESPONSED" val="1"/>
  <p:tag name="ARS_PICTURE_HEIGHT_COLUMN" val="291"/>
  <p:tag name="ARS_PICTURE_LEFT_COLUMN" val="201,2422"/>
  <p:tag name="ARS_PICTURE_TOP_COLUMN" val="105,5723"/>
  <p:tag name="ARS_PICTURE_WIDTH_COLUMN" val="400"/>
  <p:tag name="ARS_RESPONSED" val="1"/>
  <p:tag name="ARS_SLIDE_DUENO" val="30"/>
  <p:tag name="ARS_SLIDE_PARTICIPANTNUM" val="30"/>
  <p:tag name="ARS_SLIDE_SUBMITNUM" val="13"/>
  <p:tag name="ARS_SLIDE_CORRECTNUM" val="12"/>
  <p:tag name="ARS_CHARTPARA_PICTURENAME" val="d0fe6fc0-bca6-49f9-be58-f8927bcbfa0b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14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2"/>
  <p:tag name="ARS_CHOICE_SCORERIGHT" val="1"/>
  <p:tag name="ARS_SLIDE_ISRESPONSED" val="1"/>
  <p:tag name="ARS_PICTURE_HEIGHT_BAR" val="291"/>
  <p:tag name="ARS_PICTURE_LEFT_BAR" val="0"/>
  <p:tag name="ARS_PICTURE_TOP_BAR" val="122,582"/>
  <p:tag name="ARS_PICTURE_WIDTH_BAR" val="400"/>
  <p:tag name="ARS_RESPONSED" val="1"/>
  <p:tag name="ARS_SLIDE_DUENO" val="30"/>
  <p:tag name="ARS_SLIDE_PARTICIPANTNUM" val="30"/>
  <p:tag name="ARS_SLIDE_SUBMITNUM" val="14"/>
  <p:tag name="ARS_SLIDE_CORRECTNUM" val="12"/>
  <p:tag name="ARS_CHARTPARA_PICTURENAME" val="393f59b6-13ec-4083-8f4f-55a0cdc1c6f0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4"/>
  <p:tag name="ARS_CHOICE_SCORERIGHT" val="1"/>
  <p:tag name="ARS_SLIDE_ISRESPONSED" val="1"/>
  <p:tag name="ARS_PICTURE_HEIGHT_BAR" val="291"/>
  <p:tag name="ARS_PICTURE_LEFT_BAR" val="48,15433"/>
  <p:tag name="ARS_PICTURE_TOP_BAR" val="94,23244"/>
  <p:tag name="ARS_PICTURE_WIDTH_BAR" val="400"/>
  <p:tag name="ARS_RESPONSED" val="1"/>
  <p:tag name="ARS_SLIDE_DUENO" val="30"/>
  <p:tag name="ARS_SLIDE_PARTICIPANTNUM" val="30"/>
  <p:tag name="ARS_SLIDE_SUBMITNUM" val="14"/>
  <p:tag name="ARS_SLIDE_CORRECTNUM" val="13"/>
  <p:tag name="ARS_CHARTPARA_PICTURENAME" val="69da61d2-b03f-4b9a-b25a-05b285372d75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6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2"/>
  <p:tag name="ARS_CHOICE_SCORERIGHT" val="1"/>
  <p:tag name="ARS_SLIDE_ISRESPONSED" val="1"/>
  <p:tag name="ARS_PICTURE_HEIGHT_BAR" val="291"/>
  <p:tag name="ARS_PICTURE_LEFT_BAR" val="19,80472"/>
  <p:tag name="ARS_PICTURE_TOP_BAR" val="145,2617"/>
  <p:tag name="ARS_PICTURE_WIDTH_BAR" val="400"/>
  <p:tag name="ARS_RESPONSED" val="1"/>
  <p:tag name="ARS_SLIDE_DUENO" val="30"/>
  <p:tag name="ARS_SLIDE_PARTICIPANTNUM" val="30"/>
  <p:tag name="ARS_SLIDE_SUBMITNUM" val="14"/>
  <p:tag name="ARS_SLIDE_CORRECTNUM" val="13"/>
  <p:tag name="ARS_CHARTPARA_PICTURENAME" val="5d633651-0c53-4307-8dbb-98dcd79ed670.jp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LIMIT" val="1"/>
  <p:tag name="ARS_CHOICE_SCOREMODE" val="0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SLIDE_OPTIONTEXT" val="&lt;&#10;&lt;&#10;="/>
  <p:tag name="ARS_CHOICE_OPTIONCOUNT" val="3"/>
  <p:tag name="ARS_CHOICE_CORRECTANSWER" val="1"/>
  <p:tag name="ARS_CHOICE_SCORERIGHT" val="1"/>
  <p:tag name="ARS_SLIDE_ISRESPONSED" val="1"/>
  <p:tag name="ARS_PICTURE_HEIGHT_BAR" val="166"/>
  <p:tag name="ARS_PICTURE_LEFT_BAR" val="0"/>
  <p:tag name="ARS_PICTURE_TOP_BAR" val="122,582"/>
  <p:tag name="ARS_PICTURE_WIDTH_BAR" val="400"/>
  <p:tag name="ARS_RESPONSED" val="1"/>
  <p:tag name="ARS_SLIDE_DUENO" val="30"/>
  <p:tag name="ARS_SLIDE_PARTICIPANTNUM" val="30"/>
  <p:tag name="ARS_SLIDE_SUBMITNUM" val="14"/>
  <p:tag name="ARS_SLIDE_CORRECTNUM" val="4"/>
  <p:tag name="ARS_CHARTPARA_PICTURENAME" val="f0d6d54e-3644-4bd7-b4a0-ba46057536b1.jp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</TotalTime>
  <Words>108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Формула</vt:lpstr>
      <vt:lpstr>Сложение отрицательных чисел</vt:lpstr>
      <vt:lpstr>А1. Найдите сумму чисел -15  и -21</vt:lpstr>
      <vt:lpstr>А2. Первое слагаемое – 23, второе слагаемое – 37. Найдите сумму.</vt:lpstr>
      <vt:lpstr>А3. Вычислите: -13 + ( - 24)</vt:lpstr>
      <vt:lpstr>А4. Число – 7 изменили на – 5. Какое число получилось?</vt:lpstr>
      <vt:lpstr>А5. Пусть а положительное число. Сравните: - b и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отрицательных чисел</dc:title>
  <dc:creator>Ученик 3</dc:creator>
  <cp:lastModifiedBy>Viewstar</cp:lastModifiedBy>
  <cp:revision>17</cp:revision>
  <dcterms:created xsi:type="dcterms:W3CDTF">2014-01-20T13:48:25Z</dcterms:created>
  <dcterms:modified xsi:type="dcterms:W3CDTF">2014-01-22T10:32:24Z</dcterms:modified>
</cp:coreProperties>
</file>